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86" r:id="rId4"/>
    <p:sldId id="261" r:id="rId5"/>
    <p:sldId id="262" r:id="rId6"/>
    <p:sldId id="263" r:id="rId7"/>
    <p:sldId id="285" r:id="rId8"/>
    <p:sldId id="264" r:id="rId9"/>
    <p:sldId id="265" r:id="rId10"/>
    <p:sldId id="267" r:id="rId11"/>
    <p:sldId id="260" r:id="rId12"/>
    <p:sldId id="284" r:id="rId13"/>
    <p:sldId id="269" r:id="rId14"/>
    <p:sldId id="270" r:id="rId15"/>
    <p:sldId id="271" r:id="rId16"/>
    <p:sldId id="272" r:id="rId17"/>
    <p:sldId id="282" r:id="rId18"/>
    <p:sldId id="273" r:id="rId19"/>
    <p:sldId id="274" r:id="rId20"/>
    <p:sldId id="275" r:id="rId21"/>
    <p:sldId id="276" r:id="rId22"/>
    <p:sldId id="277" r:id="rId23"/>
    <p:sldId id="283" r:id="rId24"/>
    <p:sldId id="278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7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62EF-47C5-45FA-9CD1-3263337A5B21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5FD979D-1607-438A-9CA2-3D86FA7B71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62EF-47C5-45FA-9CD1-3263337A5B21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5FD979D-1607-438A-9CA2-3D86FA7B71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62EF-47C5-45FA-9CD1-3263337A5B21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D979D-1607-438A-9CA2-3D86FA7B71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62EF-47C5-45FA-9CD1-3263337A5B21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D979D-1607-438A-9CA2-3D86FA7B71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62EF-47C5-45FA-9CD1-3263337A5B21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5FD979D-1607-438A-9CA2-3D86FA7B71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62EF-47C5-45FA-9CD1-3263337A5B21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D979D-1607-438A-9CA2-3D86FA7B71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62EF-47C5-45FA-9CD1-3263337A5B21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D979D-1607-438A-9CA2-3D86FA7B71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62EF-47C5-45FA-9CD1-3263337A5B21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D979D-1607-438A-9CA2-3D86FA7B71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62EF-47C5-45FA-9CD1-3263337A5B21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D979D-1607-438A-9CA2-3D86FA7B71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62EF-47C5-45FA-9CD1-3263337A5B21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D979D-1607-438A-9CA2-3D86FA7B71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62EF-47C5-45FA-9CD1-3263337A5B21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D979D-1607-438A-9CA2-3D86FA7B71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DF862EF-47C5-45FA-9CD1-3263337A5B21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5FD979D-1607-438A-9CA2-3D86FA7B71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Презентация  для детей старшего </a:t>
            </a:r>
            <a:r>
              <a:rPr lang="ru-RU" sz="2400" smtClean="0"/>
              <a:t>дошкольного возраста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500042"/>
            <a:ext cx="8458200" cy="4300558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/>
              <a:t>Виды</a:t>
            </a:r>
          </a:p>
          <a:p>
            <a:pPr algn="ctr"/>
            <a:r>
              <a:rPr lang="ru-RU" sz="7200" dirty="0" smtClean="0"/>
              <a:t> декоративных</a:t>
            </a:r>
          </a:p>
          <a:p>
            <a:pPr algn="ctr"/>
            <a:r>
              <a:rPr lang="ru-RU" sz="7200" dirty="0" smtClean="0"/>
              <a:t> росписей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ЗОЛОТАЯ ХОХЛОМА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4874" y="1464670"/>
            <a:ext cx="4276725" cy="4615456"/>
          </a:xfrm>
        </p:spPr>
        <p:txBody>
          <a:bodyPr>
            <a:normAutofit fontScale="92500" lnSpcReduction="20000"/>
          </a:bodyPr>
          <a:lstStyle/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400" dirty="0">
                <a:solidFill>
                  <a:prstClr val="black"/>
                </a:solidFill>
              </a:rPr>
              <a:t>Выточенные из дерева предметы (преимущественно посуда) грунтовались раствором глины, сырым льняным маслом и порошком олова, по слою которого выполнялся растительный узор в свободной кистевой манере письма, затем покрывались лаком из льняного масла (ныне - синтетическим) и закалялись при высокой температуре в печи. Для колорита хохломской росписи типично сочетание красного и чёрного цвета с золотистым. </a:t>
            </a:r>
            <a:endParaRPr lang="ru-RU" sz="2400" dirty="0">
              <a:solidFill>
                <a:prstClr val="black"/>
              </a:solidFill>
            </a:endParaRPr>
          </a:p>
        </p:txBody>
      </p:sp>
      <p:pic>
        <p:nvPicPr>
          <p:cNvPr id="1026" name="Picture 2" descr="C:\Users\plut\Desktop\101353816_28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558" y="3571876"/>
            <a:ext cx="4429317" cy="2500330"/>
          </a:xfrm>
          <a:prstGeom prst="rect">
            <a:avLst/>
          </a:prstGeom>
          <a:noFill/>
        </p:spPr>
      </p:pic>
      <p:pic>
        <p:nvPicPr>
          <p:cNvPr id="1030" name="Picture 6" descr="C:\Users\plut\Desktop\GwuJ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552" y="1340768"/>
            <a:ext cx="3214710" cy="20357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4342256" cy="59961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 Роспись хохломская, </a:t>
            </a:r>
            <a:br>
              <a:rPr lang="ru-RU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      Словно колдовская.</a:t>
            </a:r>
            <a:br>
              <a:rPr lang="ru-RU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        В сказочную песню</a:t>
            </a:r>
            <a:br>
              <a:rPr lang="ru-RU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        Просится сама.</a:t>
            </a:r>
            <a:br>
              <a:rPr lang="ru-RU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        И нигде на свете</a:t>
            </a:r>
            <a:br>
              <a:rPr lang="ru-RU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        Нет таких соцветий, </a:t>
            </a:r>
            <a:br>
              <a:rPr lang="ru-RU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        Всех чудес прекрасней</a:t>
            </a:r>
            <a:br>
              <a:rPr lang="ru-RU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Наша Хохлома!</a:t>
            </a:r>
            <a:br>
              <a:rPr lang="ru-RU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endParaRPr lang="ru-RU" b="1" cap="non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" name="Picture 3" descr="C:\Users\plut\Desktop\1314624721_1314020163_image_4cdc49b0993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2900031"/>
            <a:ext cx="4214842" cy="32021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lut\Desktop\2526_html_m62dda41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14291"/>
            <a:ext cx="7929618" cy="62865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lut\Desktop\20aec91b5d631e30c595ab43df8f87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6713" y="576300"/>
            <a:ext cx="8277253" cy="54959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ГОРОДЕЦ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plut\Desktop\102028205_large_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74"/>
            <a:ext cx="3500462" cy="4659480"/>
          </a:xfrm>
          <a:prstGeom prst="rect">
            <a:avLst/>
          </a:prstGeom>
          <a:noFill/>
        </p:spPr>
      </p:pic>
      <p:pic>
        <p:nvPicPr>
          <p:cNvPr id="4099" name="Picture 3" descr="C:\Users\plut\Desktop\a38d1c7ad77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60862" y="1643050"/>
            <a:ext cx="4425979" cy="4143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97219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"Веселый Городец"</a:t>
            </a:r>
            <a:br>
              <a:rPr lang="ru-RU" sz="2400" dirty="0" smtClean="0"/>
            </a:br>
            <a:r>
              <a:rPr lang="ru-RU" sz="2400" dirty="0" smtClean="0"/>
              <a:t>Есть на Волге город древний,</a:t>
            </a:r>
            <a:br>
              <a:rPr lang="ru-RU" sz="2400" dirty="0" smtClean="0"/>
            </a:br>
            <a:r>
              <a:rPr lang="ru-RU" sz="2400" dirty="0" smtClean="0"/>
              <a:t>По названью – Городец.</a:t>
            </a:r>
            <a:br>
              <a:rPr lang="ru-RU" sz="2400" dirty="0" smtClean="0"/>
            </a:br>
            <a:r>
              <a:rPr lang="ru-RU" sz="2400" dirty="0" smtClean="0"/>
              <a:t>Славиться по всей России</a:t>
            </a:r>
            <a:br>
              <a:rPr lang="ru-RU" sz="2400" dirty="0" smtClean="0"/>
            </a:br>
            <a:r>
              <a:rPr lang="ru-RU" sz="2400" dirty="0" smtClean="0"/>
              <a:t>Своей росписью, творец.</a:t>
            </a:r>
            <a:br>
              <a:rPr lang="ru-RU" sz="2400" dirty="0" smtClean="0"/>
            </a:br>
            <a:r>
              <a:rPr lang="ru-RU" sz="2400" dirty="0" smtClean="0"/>
              <a:t>Распускаются букеты,</a:t>
            </a:r>
            <a:br>
              <a:rPr lang="ru-RU" sz="2400" dirty="0" smtClean="0"/>
            </a:br>
            <a:r>
              <a:rPr lang="ru-RU" sz="2400" dirty="0" smtClean="0"/>
              <a:t>Ярко красками горя,</a:t>
            </a:r>
            <a:br>
              <a:rPr lang="ru-RU" sz="2400" dirty="0" smtClean="0"/>
            </a:br>
            <a:r>
              <a:rPr lang="ru-RU" sz="2400" dirty="0" smtClean="0"/>
              <a:t>Чудо – птицы там порхают,</a:t>
            </a:r>
            <a:br>
              <a:rPr lang="ru-RU" sz="2400" dirty="0" smtClean="0"/>
            </a:br>
            <a:r>
              <a:rPr lang="ru-RU" sz="2400" dirty="0" smtClean="0"/>
              <a:t>Будто в сказку нас зовя.</a:t>
            </a:r>
            <a:br>
              <a:rPr lang="ru-RU" sz="2400" dirty="0" smtClean="0"/>
            </a:br>
            <a:r>
              <a:rPr lang="ru-RU" sz="2400" dirty="0" smtClean="0"/>
              <a:t>Если взглянешь на дощечки,</a:t>
            </a:r>
            <a:br>
              <a:rPr lang="ru-RU" sz="2400" dirty="0" smtClean="0"/>
            </a:br>
            <a:r>
              <a:rPr lang="ru-RU" sz="2400" dirty="0" smtClean="0"/>
              <a:t>Ты увидишь чудеса!</a:t>
            </a:r>
            <a:br>
              <a:rPr lang="ru-RU" sz="2400" dirty="0" smtClean="0"/>
            </a:br>
            <a:r>
              <a:rPr lang="ru-RU" sz="2400" dirty="0" smtClean="0"/>
              <a:t>Городецкие узоры</a:t>
            </a:r>
            <a:br>
              <a:rPr lang="ru-RU" sz="2400" dirty="0" smtClean="0"/>
            </a:br>
            <a:r>
              <a:rPr lang="ru-RU" sz="2400" dirty="0" smtClean="0"/>
              <a:t>Тонко вывела рука!</a:t>
            </a:r>
            <a:br>
              <a:rPr lang="ru-RU" sz="2400" dirty="0" smtClean="0"/>
            </a:br>
            <a:r>
              <a:rPr lang="ru-RU" sz="2400" dirty="0" smtClean="0"/>
              <a:t>Городецкий конь бежит,</a:t>
            </a:r>
            <a:br>
              <a:rPr lang="ru-RU" sz="2400" dirty="0" smtClean="0"/>
            </a:br>
            <a:r>
              <a:rPr lang="ru-RU" sz="2400" dirty="0" smtClean="0"/>
              <a:t>Вся земля под ним дрожит!</a:t>
            </a:r>
            <a:br>
              <a:rPr lang="ru-RU" sz="2400" dirty="0" smtClean="0"/>
            </a:br>
            <a:r>
              <a:rPr lang="ru-RU" sz="2400" dirty="0" smtClean="0"/>
              <a:t>Птицы яркие летают,</a:t>
            </a:r>
            <a:br>
              <a:rPr lang="ru-RU" sz="2400" dirty="0" smtClean="0"/>
            </a:br>
            <a:r>
              <a:rPr lang="ru-RU" sz="2400" dirty="0" smtClean="0"/>
              <a:t>И кувшинки расцветают!</a:t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plut\Desktop\21253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5138" y="571480"/>
            <a:ext cx="8178828" cy="5715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plut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571480"/>
            <a:ext cx="7358114" cy="5429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plut\Desktop\gorod009b_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642918"/>
            <a:ext cx="7633603" cy="55721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ЖОСТОВО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3" name="Picture 3" descr="C:\Users\plut\Desktop\c50b8bdd0e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1185" y="1596449"/>
            <a:ext cx="4436765" cy="4404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900758"/>
          </a:xfrm>
        </p:spPr>
        <p:txBody>
          <a:bodyPr/>
          <a:lstStyle/>
          <a:p>
            <a:pPr algn="ctr"/>
            <a:r>
              <a:rPr lang="ru-RU" dirty="0" smtClean="0"/>
              <a:t>Букеты сказочных цветов </a:t>
            </a:r>
            <a:br>
              <a:rPr lang="ru-RU" dirty="0" smtClean="0"/>
            </a:br>
            <a:r>
              <a:rPr lang="ru-RU" dirty="0" smtClean="0"/>
              <a:t>глядят на нас с подносов звонких </a:t>
            </a:r>
            <a:br>
              <a:rPr lang="ru-RU" dirty="0" smtClean="0"/>
            </a:br>
            <a:r>
              <a:rPr lang="ru-RU" dirty="0" smtClean="0"/>
              <a:t>И шелк волшебных лепестков </a:t>
            </a:r>
            <a:br>
              <a:rPr lang="ru-RU" dirty="0" smtClean="0"/>
            </a:br>
            <a:r>
              <a:rPr lang="ru-RU" dirty="0" smtClean="0"/>
              <a:t>и трепет трав в сиянии тонком…</a:t>
            </a:r>
            <a:br>
              <a:rPr lang="ru-RU" dirty="0" smtClean="0"/>
            </a:br>
            <a:r>
              <a:rPr lang="ru-RU" dirty="0" smtClean="0"/>
              <a:t>Как удивительно тепло </a:t>
            </a:r>
            <a:br>
              <a:rPr lang="ru-RU" dirty="0" smtClean="0"/>
            </a:br>
            <a:r>
              <a:rPr lang="ru-RU" dirty="0" smtClean="0"/>
              <a:t>и хмурый день наполнен светом, </a:t>
            </a:r>
            <a:br>
              <a:rPr lang="ru-RU" dirty="0" smtClean="0"/>
            </a:br>
            <a:r>
              <a:rPr lang="ru-RU" dirty="0" smtClean="0"/>
              <a:t>когда в руках ожившим летом </a:t>
            </a:r>
            <a:br>
              <a:rPr lang="ru-RU" dirty="0" smtClean="0"/>
            </a:br>
            <a:r>
              <a:rPr lang="ru-RU" dirty="0" smtClean="0"/>
              <a:t>горит такое мастерство.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plut\Desktop\18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696912"/>
            <a:ext cx="7286676" cy="5780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plut\Desktop\c143e17da3d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7462" y="523875"/>
            <a:ext cx="6570686" cy="6000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plut\Desktop\feb196cebb88700725204c57ff6af41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714356"/>
            <a:ext cx="6500858" cy="535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ГЖЕЛЬ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plut\Desktop\4558206267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71612"/>
            <a:ext cx="4429156" cy="4429157"/>
          </a:xfrm>
          <a:prstGeom prst="rect">
            <a:avLst/>
          </a:prstGeom>
          <a:noFill/>
        </p:spPr>
      </p:pic>
      <p:pic>
        <p:nvPicPr>
          <p:cNvPr id="14339" name="Picture 3" descr="C:\Users\plut\Desktop\gzel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7" y="1571612"/>
            <a:ext cx="4291025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75788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 Незатейливый узор</a:t>
            </a:r>
            <a:br>
              <a:rPr lang="ru-RU" dirty="0" smtClean="0"/>
            </a:br>
            <a:r>
              <a:rPr lang="ru-RU" dirty="0" smtClean="0"/>
              <a:t> Из оттенков краски,</a:t>
            </a:r>
            <a:br>
              <a:rPr lang="ru-RU" dirty="0" smtClean="0"/>
            </a:br>
            <a:r>
              <a:rPr lang="ru-RU" dirty="0" smtClean="0"/>
              <a:t> Глина белая, фарфор –</a:t>
            </a:r>
            <a:br>
              <a:rPr lang="ru-RU" dirty="0" smtClean="0"/>
            </a:br>
            <a:r>
              <a:rPr lang="ru-RU" dirty="0" smtClean="0"/>
              <a:t> Атрибуты сказки!</a:t>
            </a:r>
            <a:br>
              <a:rPr lang="ru-RU" dirty="0" smtClean="0"/>
            </a:br>
            <a:r>
              <a:rPr lang="ru-RU" dirty="0" smtClean="0"/>
              <a:t> Словно детская рука</a:t>
            </a:r>
            <a:br>
              <a:rPr lang="ru-RU" dirty="0" smtClean="0"/>
            </a:br>
            <a:r>
              <a:rPr lang="ru-RU" dirty="0" smtClean="0"/>
              <a:t> На кусочках глины</a:t>
            </a:r>
            <a:br>
              <a:rPr lang="ru-RU" dirty="0" smtClean="0"/>
            </a:br>
            <a:r>
              <a:rPr lang="ru-RU" dirty="0" smtClean="0"/>
              <a:t> Рисовала в три мазка</a:t>
            </a:r>
            <a:br>
              <a:rPr lang="ru-RU" dirty="0" smtClean="0"/>
            </a:br>
            <a:r>
              <a:rPr lang="ru-RU" dirty="0" smtClean="0"/>
              <a:t> Синие картины.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plut\Desktop\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337772"/>
            <a:ext cx="5857916" cy="60201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plut\Desktop\gjel_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428604"/>
            <a:ext cx="7358114" cy="61436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plut\Desktop\gjel-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714356"/>
            <a:ext cx="7253375" cy="535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plut\Desktop\4628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2824" y="1428737"/>
            <a:ext cx="7273951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ДЫМКОВО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458" name="Picture 2" descr="C:\Users\plut\Desktop\90318876_large_0003003CHemznamenitoDymkov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3000372"/>
            <a:ext cx="2643206" cy="3571900"/>
          </a:xfrm>
          <a:prstGeom prst="rect">
            <a:avLst/>
          </a:prstGeom>
          <a:noFill/>
        </p:spPr>
      </p:pic>
      <p:pic>
        <p:nvPicPr>
          <p:cNvPr id="19459" name="Picture 3" descr="C:\Users\plut\Desktop\d472021490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643050"/>
            <a:ext cx="2740032" cy="3857652"/>
          </a:xfrm>
          <a:prstGeom prst="rect">
            <a:avLst/>
          </a:prstGeom>
          <a:noFill/>
        </p:spPr>
      </p:pic>
      <p:pic>
        <p:nvPicPr>
          <p:cNvPr id="19460" name="Picture 4" descr="C:\Users\plut\Desktop\90318878_0007011Nachinalosvsjososvistulekdljazabavydetej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1643050"/>
            <a:ext cx="2714677" cy="3929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757882"/>
          </a:xfrm>
        </p:spPr>
        <p:txBody>
          <a:bodyPr/>
          <a:lstStyle/>
          <a:p>
            <a:pPr algn="ctr"/>
            <a:r>
              <a:rPr lang="ru-RU" dirty="0" smtClean="0"/>
              <a:t>Все игрушки не простые,</a:t>
            </a:r>
            <a:br>
              <a:rPr lang="ru-RU" dirty="0" smtClean="0"/>
            </a:br>
            <a:r>
              <a:rPr lang="ru-RU" dirty="0" smtClean="0"/>
              <a:t>А волшебно расписные,</a:t>
            </a:r>
            <a:br>
              <a:rPr lang="ru-RU" dirty="0" smtClean="0"/>
            </a:br>
            <a:r>
              <a:rPr lang="ru-RU" dirty="0" smtClean="0"/>
              <a:t>Белоснежны, как березки,</a:t>
            </a:r>
            <a:br>
              <a:rPr lang="ru-RU" dirty="0" smtClean="0"/>
            </a:br>
            <a:r>
              <a:rPr lang="ru-RU" dirty="0" smtClean="0"/>
              <a:t>Кружочки, клеточки, полоски –</a:t>
            </a:r>
            <a:br>
              <a:rPr lang="ru-RU" dirty="0" smtClean="0"/>
            </a:br>
            <a:r>
              <a:rPr lang="ru-RU" dirty="0" smtClean="0"/>
              <a:t>Простой, казалось бы узор,</a:t>
            </a:r>
            <a:br>
              <a:rPr lang="ru-RU" dirty="0" smtClean="0"/>
            </a:br>
            <a:r>
              <a:rPr lang="ru-RU" dirty="0" smtClean="0"/>
              <a:t>Но отвести не в силах взор.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plut\Desktop\11630_html_29c9ce5e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500042"/>
            <a:ext cx="5929354" cy="6072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118</TotalTime>
  <Words>92</Words>
  <Application>Microsoft Office PowerPoint</Application>
  <PresentationFormat>Экран (4:3)</PresentationFormat>
  <Paragraphs>15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Трек</vt:lpstr>
      <vt:lpstr>Презентация  для детей старшего дошкольного возраста</vt:lpstr>
      <vt:lpstr>ЗОЛОТАЯ ХОХЛОМА</vt:lpstr>
      <vt:lpstr> Роспись хохломская,        Словно колдовская.         В сказочную песню         Просится сама.         И нигде на свете         Нет таких соцветий,          Всех чудес прекрасней Наша Хохлома! </vt:lpstr>
      <vt:lpstr>Презентация PowerPoint</vt:lpstr>
      <vt:lpstr>Презентация PowerPoint</vt:lpstr>
      <vt:lpstr>ГОРОДЕЦ</vt:lpstr>
      <vt:lpstr>"Веселый Городец" Есть на Волге город древний, По названью – Городец. Славиться по всей России Своей росписью, творец. Распускаются букеты, Ярко красками горя, Чудо – птицы там порхают, Будто в сказку нас зовя. Если взглянешь на дощечки, Ты увидишь чудеса! Городецкие узоры Тонко вывела рука! Городецкий конь бежит, Вся земля под ним дрожит! Птицы яркие летают, И кувшинки расцветают! </vt:lpstr>
      <vt:lpstr>Презентация PowerPoint</vt:lpstr>
      <vt:lpstr>Презентация PowerPoint</vt:lpstr>
      <vt:lpstr>Презентация PowerPoint</vt:lpstr>
      <vt:lpstr>ЖОСТОВО</vt:lpstr>
      <vt:lpstr>Букеты сказочных цветов  глядят на нас с подносов звонких  И шелк волшебных лепестков  и трепет трав в сиянии тонком… Как удивительно тепло  и хмурый день наполнен светом,  когда в руках ожившим летом  горит такое мастерство.</vt:lpstr>
      <vt:lpstr>Презентация PowerPoint</vt:lpstr>
      <vt:lpstr>Презентация PowerPoint</vt:lpstr>
      <vt:lpstr>Презентация PowerPoint</vt:lpstr>
      <vt:lpstr>ГЖЕЛЬ</vt:lpstr>
      <vt:lpstr> Незатейливый узор  Из оттенков краски,  Глина белая, фарфор –  Атрибуты сказки!  Словно детская рука  На кусочках глины  Рисовала в три мазка  Синие картины.   </vt:lpstr>
      <vt:lpstr>Презентация PowerPoint</vt:lpstr>
      <vt:lpstr>Презентация PowerPoint</vt:lpstr>
      <vt:lpstr>Презентация PowerPoint</vt:lpstr>
      <vt:lpstr>Презентация PowerPoint</vt:lpstr>
      <vt:lpstr>ДЫМКОВО</vt:lpstr>
      <vt:lpstr>Все игрушки не простые, А волшебно расписные, Белоснежны, как березки, Кружочки, клеточки, полоски – Простой, казалось бы узор, Но отвести не в силах взор.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plut</dc:creator>
  <cp:lastModifiedBy>Елена Янчук</cp:lastModifiedBy>
  <cp:revision>11</cp:revision>
  <dcterms:created xsi:type="dcterms:W3CDTF">2015-01-13T13:03:51Z</dcterms:created>
  <dcterms:modified xsi:type="dcterms:W3CDTF">2018-01-30T19:20:23Z</dcterms:modified>
</cp:coreProperties>
</file>